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7"/>
  </p:normalViewPr>
  <p:slideViewPr>
    <p:cSldViewPr snapToGrid="0" snapToObjects="1">
      <p:cViewPr varScale="1">
        <p:scale>
          <a:sx n="124" d="100"/>
          <a:sy n="124" d="100"/>
        </p:scale>
        <p:origin x="1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4" d="100"/>
          <a:sy n="104" d="100"/>
        </p:scale>
        <p:origin x="449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D3ADC-3701-CD48-9192-F1F8FB47A180}" type="datetimeFigureOut">
              <a:rPr lang="en-US" smtClean="0"/>
              <a:t>11/1/17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57823-5F44-1741-ACC3-111CD4C85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06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53D4B-09DF-AF4C-860A-CAB37BB55612}" type="datetimeFigureOut">
              <a:rPr lang="en-US" smtClean="0"/>
              <a:t>11/1/17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05E14-1830-0A48-ABFA-608AA4FF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3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A05E14-1830-0A48-ABFA-608AA4FF4C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3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11/1/17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11/1/17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11/1/17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11/1/17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11/1/17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11/1/17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11/1/17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11/1/17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11/1/17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11/1/17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11/1/17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46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24811-1C3F-1541-A650-7DE0332CD006}" type="datetimeFigureOut">
              <a:rPr lang="en-US" smtClean="0"/>
              <a:t>11/1/17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7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Event pipelines on AWS with Snowplow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Michael Alberhasky</a:t>
            </a:r>
          </a:p>
          <a:p>
            <a:r>
              <a:rPr lang="en-US" sz="1800" dirty="0" smtClean="0"/>
              <a:t>ITS-AIS </a:t>
            </a:r>
            <a:r>
              <a:rPr lang="mr-IN" sz="1800" dirty="0" smtClean="0"/>
              <a:t>–</a:t>
            </a:r>
            <a:r>
              <a:rPr lang="en-US" sz="1800" dirty="0" smtClean="0"/>
              <a:t> Architecture Team</a:t>
            </a:r>
          </a:p>
          <a:p>
            <a:r>
              <a:rPr lang="en-US" sz="1800" dirty="0" err="1" smtClean="0"/>
              <a:t>michael-alberhasky@uiowa.edu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10730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Snowplow?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source data collection and pipeline solution.</a:t>
            </a:r>
          </a:p>
          <a:p>
            <a:r>
              <a:rPr lang="en-US" dirty="0" smtClean="0"/>
              <a:t>Runs in AWS or </a:t>
            </a:r>
            <a:r>
              <a:rPr lang="en-US" dirty="0" err="1" smtClean="0"/>
              <a:t>on-premise</a:t>
            </a:r>
            <a:r>
              <a:rPr lang="en-US" dirty="0" smtClean="0"/>
              <a:t>. Google Cloud and Azure support in the works.</a:t>
            </a:r>
          </a:p>
          <a:p>
            <a:r>
              <a:rPr lang="en-US" dirty="0" smtClean="0"/>
              <a:t>Batch or real-time data processing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Many </a:t>
            </a:r>
            <a:r>
              <a:rPr lang="en-US" smtClean="0"/>
              <a:t>SDKs available.</a:t>
            </a:r>
            <a:endParaRPr lang="en-US" dirty="0" smtClean="0"/>
          </a:p>
          <a:p>
            <a:r>
              <a:rPr lang="en-US" dirty="0" smtClean="0"/>
              <a:t>We get to own the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695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Batch vs Real-time Pipelines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0" y="1690689"/>
            <a:ext cx="8504427" cy="3360140"/>
          </a:xfrm>
        </p:spPr>
      </p:pic>
    </p:spTree>
    <p:extLst>
      <p:ext uri="{BB962C8B-B14F-4D97-AF65-F5344CB8AC3E}">
        <p14:creationId xmlns:p14="http://schemas.microsoft.com/office/powerpoint/2010/main" val="1670383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024x768 Center Logo" id="{4BBFB318-BA54-CA47-A873-204ECB72B5B4}" vid="{2724AF20-4BCE-EB49-92FD-8B9F94592D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 PPT Template 1024x768 Logo Centered</Template>
  <TotalTime>1239</TotalTime>
  <Words>62</Words>
  <Application>Microsoft Macintosh PowerPoint</Application>
  <PresentationFormat>On-screen Show (4:3)</PresentationFormat>
  <Paragraphs>12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Mangal</vt:lpstr>
      <vt:lpstr>Arial</vt:lpstr>
      <vt:lpstr>Office Theme</vt:lpstr>
      <vt:lpstr>Event pipelines on AWS with Snowplow</vt:lpstr>
      <vt:lpstr>What is Snowplow?</vt:lpstr>
      <vt:lpstr>Batch vs Real-time Pipelines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pipelines on AWS with Snowplow</dc:title>
  <dc:creator>Mike Alberhasky</dc:creator>
  <cp:lastModifiedBy>Alberhasky, Michael J</cp:lastModifiedBy>
  <cp:revision>9</cp:revision>
  <dcterms:created xsi:type="dcterms:W3CDTF">2017-10-24T21:41:57Z</dcterms:created>
  <dcterms:modified xsi:type="dcterms:W3CDTF">2017-11-01T17:58:23Z</dcterms:modified>
</cp:coreProperties>
</file>