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5" name="Shape 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8" name="Shape 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6" name="Shape 16"/>
          <p:cNvSpPr/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800"/>
            </a:lvl1pPr>
          </a:lstStyle>
          <a:p>
            <a:pPr lvl="0"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Two-Step Authentication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Michael Alberhasky - ITS:AIS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Why? Why? Why?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Phishing attacks against Employee Self-Service in Fall 2013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Attackers quickly adjusted to prompts for last four digits of SSN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SSN is an awful second factor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Critical pieces of Self-Service disabled to off-campus access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Duo Security.png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718300" y="3067050"/>
            <a:ext cx="5334000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Duo Security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46710" indent="-346710" defTabSz="531622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sz="2548">
                <a:solidFill>
                  <a:srgbClr val="FFFFFF"/>
                </a:solidFill>
              </a:rPr>
              <a:t>Duo provides SAAS for two-step authentication for various integrations</a:t>
            </a:r>
            <a:endParaRPr sz="2548">
              <a:solidFill>
                <a:srgbClr val="FFFFFF"/>
              </a:solidFill>
            </a:endParaRPr>
          </a:p>
          <a:p>
            <a:pPr lvl="0" marL="346710" indent="-346710" defTabSz="531622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sz="2548">
                <a:solidFill>
                  <a:srgbClr val="FFFFFF"/>
                </a:solidFill>
              </a:rPr>
              <a:t>Multiple ways to get second factor</a:t>
            </a:r>
            <a:endParaRPr sz="2548">
              <a:solidFill>
                <a:srgbClr val="FFFFFF"/>
              </a:solidFill>
            </a:endParaRPr>
          </a:p>
          <a:p>
            <a:pPr lvl="0" marL="346710" indent="-346710" defTabSz="531622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sz="2548">
                <a:solidFill>
                  <a:srgbClr val="FFFFFF"/>
                </a:solidFill>
              </a:rPr>
              <a:t>Used by other Big10/CIC schools</a:t>
            </a:r>
            <a:endParaRPr sz="2548">
              <a:solidFill>
                <a:srgbClr val="FFFFFF"/>
              </a:solidFill>
            </a:endParaRPr>
          </a:p>
          <a:p>
            <a:pPr lvl="0" marL="346710" indent="-346710" defTabSz="531622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sz="2548">
                <a:solidFill>
                  <a:srgbClr val="FFFFFF"/>
                </a:solidFill>
              </a:rPr>
              <a:t>Pilot was already underway by ITSO</a:t>
            </a:r>
            <a:endParaRPr sz="2548">
              <a:solidFill>
                <a:srgbClr val="FFFFFF"/>
              </a:solidFill>
            </a:endParaRPr>
          </a:p>
          <a:p>
            <a:pPr lvl="0" marL="346710" indent="-346710" defTabSz="531622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sz="2548">
                <a:solidFill>
                  <a:srgbClr val="FFFFFF"/>
                </a:solidFill>
              </a:rPr>
              <a:t>Internet2 consortium had an existing license agreement with Duo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low.png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423238" y="2324100"/>
            <a:ext cx="12407742" cy="5682386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How does it work?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  <p:sp>
        <p:nvSpPr>
          <p:cNvPr id="53" name="Shape 53"/>
          <p:cNvSpPr/>
          <p:nvPr/>
        </p:nvSpPr>
        <p:spPr>
          <a:xfrm>
            <a:off x="6015977" y="4533899"/>
            <a:ext cx="972846" cy="6858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lvl="0"/>
          </a:p>
        </p:txBody>
      </p:sp>
      <p:sp>
        <p:nvSpPr>
          <p:cNvPr id="54" name="Shape 54"/>
          <p:cNvSpPr/>
          <p:nvPr/>
        </p:nvSpPr>
        <p:spPr>
          <a:xfrm>
            <a:off x="1197356" y="8305800"/>
            <a:ext cx="1061008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For the HawkId login service, we use the Duo Web integration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Enrollment Tool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43484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Duo’s enrollment mechanism wasn’t viable for our campus - no way for a user to change registered devices</a:t>
            </a:r>
            <a:endParaRPr sz="3686">
              <a:solidFill>
                <a:srgbClr val="FFFFFF"/>
              </a:solidFill>
            </a:endParaRPr>
          </a:p>
          <a:p>
            <a:pPr lvl="0" marL="443484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Initial pilot users had to rely on ITSO to make changes to their registered devices</a:t>
            </a:r>
            <a:endParaRPr sz="3686">
              <a:solidFill>
                <a:srgbClr val="FFFFFF"/>
              </a:solidFill>
            </a:endParaRPr>
          </a:p>
          <a:p>
            <a:pPr lvl="0" marL="443484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Duo has pretty good APIs to facilitating creating your own enrollment tool</a:t>
            </a:r>
            <a:endParaRPr sz="3686">
              <a:solidFill>
                <a:srgbClr val="FFFFFF"/>
              </a:solidFill>
            </a:endParaRPr>
          </a:p>
          <a:p>
            <a:pPr lvl="0" marL="443484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Needed something dead simple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What does it do?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Allows user to register one or more devices (SMS, voice, Duo Push)</a:t>
            </a:r>
            <a:endParaRPr sz="3230">
              <a:solidFill>
                <a:srgbClr val="FFFFFF"/>
              </a:solidFill>
            </a:endParaRPr>
          </a:p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Enable/disable Two-Step (2FA) requirement upon login to apps requiring 2FA</a:t>
            </a:r>
            <a:endParaRPr sz="3230">
              <a:solidFill>
                <a:srgbClr val="FFFFFF"/>
              </a:solidFill>
            </a:endParaRPr>
          </a:p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Generate offline backup codes</a:t>
            </a:r>
            <a:endParaRPr sz="3230">
              <a:solidFill>
                <a:srgbClr val="FFFFFF"/>
              </a:solidFill>
            </a:endParaRPr>
          </a:p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See setup history</a:t>
            </a:r>
            <a:endParaRPr sz="3230">
              <a:solidFill>
                <a:srgbClr val="FFFFFF"/>
              </a:solidFill>
            </a:endParaRPr>
          </a:p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Provide an API to the Help Desk</a:t>
            </a:r>
            <a:endParaRPr sz="3230">
              <a:solidFill>
                <a:srgbClr val="FFFFFF"/>
              </a:solidFill>
            </a:endParaRPr>
          </a:p>
          <a:p>
            <a:pPr lvl="0" marL="38862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Synchronize accounts/devices with Duo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Stack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Play Framework 1.2.7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Oracle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Bootstrap 3.x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Duo’s Java client library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Swagger for API documentation</a:t>
            </a: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1270000" y="4254500"/>
            <a:ext cx="1046480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ts val="2400"/>
              </a:spcBef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Demo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method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9607" y="3648351"/>
            <a:ext cx="6017619" cy="4458041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title"/>
          </p:nvPr>
        </p:nvSpPr>
        <p:spPr>
          <a:xfrm>
            <a:off x="965200" y="406400"/>
            <a:ext cx="11099800" cy="2120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Stats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Enrollment tool launched to all of campus on May 12</a:t>
            </a:r>
            <a:endParaRPr sz="2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3,246 employees have setup Two-Step auth</a:t>
            </a:r>
            <a:endParaRPr sz="2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89 have turned it off after completing setup</a:t>
            </a:r>
            <a:endParaRPr sz="2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157,000+ successful logins</a:t>
            </a:r>
          </a:p>
        </p:txBody>
      </p:sp>
      <p:sp>
        <p:nvSpPr>
          <p:cNvPr id="74" name="Shape 74"/>
          <p:cNvSpPr/>
          <p:nvPr>
            <p:ph type="sldNum" sz="quarter" idx="2"/>
          </p:nvPr>
        </p:nvSpPr>
        <p:spPr>
          <a:xfrm>
            <a:off x="6375349" y="924560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  <p:sp>
        <p:nvSpPr>
          <p:cNvPr id="75" name="Shape 75"/>
          <p:cNvSpPr/>
          <p:nvPr/>
        </p:nvSpPr>
        <p:spPr>
          <a:xfrm>
            <a:off x="8311800" y="3041650"/>
            <a:ext cx="235020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FFFFFF"/>
                </a:solidFill>
              </a:rPr>
              <a:t>Device type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Questions??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Michael Alberhasky</a:t>
            </a:r>
            <a:endParaRPr sz="3800">
              <a:solidFill>
                <a:srgbClr val="FFFFFF"/>
              </a:solidFill>
            </a:endParaRPr>
          </a:p>
          <a:p>
            <a:pPr lvl="0" marL="0" indent="0" algn="ctr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michael-alberhasky@uiowa.edu</a:t>
            </a:r>
          </a:p>
        </p:txBody>
      </p:sp>
      <p:sp>
        <p:nvSpPr>
          <p:cNvPr id="79" name="Shape 7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