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4"/>
  </p:sldMasterIdLst>
  <p:notesMasterIdLst>
    <p:notesMasterId r:id="rId13"/>
  </p:notesMasterIdLst>
  <p:sldIdLst>
    <p:sldId id="256" r:id="rId5"/>
    <p:sldId id="293" r:id="rId6"/>
    <p:sldId id="295" r:id="rId7"/>
    <p:sldId id="296" r:id="rId8"/>
    <p:sldId id="297" r:id="rId9"/>
    <p:sldId id="298" r:id="rId10"/>
    <p:sldId id="299" r:id="rId11"/>
    <p:sldId id="29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25"/>
    <p:restoredTop sz="85885" autoAdjust="0"/>
  </p:normalViewPr>
  <p:slideViewPr>
    <p:cSldViewPr>
      <p:cViewPr>
        <p:scale>
          <a:sx n="125" d="100"/>
          <a:sy n="125" d="100"/>
        </p:scale>
        <p:origin x="344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C6FA9-3FEE-47EE-8318-A7750DA1F391}" type="datetimeFigureOut">
              <a:rPr lang="en-US" smtClean="0"/>
              <a:t>5/3/16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7A056-E2CD-4198-8619-F9C565F2C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55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58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187F3D8C-43DA-5D45-B3E7-114662C6F07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fld id="{7635F987-133D-4C18-8AA6-6EFF75C1418F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alpha val="87000"/>
              </a:schemeClr>
            </a:gs>
            <a:gs pos="100000">
              <a:srgbClr val="FFFFFF">
                <a:alpha val="86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089FA5E-B776-469A-BFD3-C8942C757C85}" type="datetimeFigureOut">
              <a:rPr lang="en-US" smtClean="0"/>
              <a:t>5/3/16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alpha val="55000"/>
              </a:schemeClr>
            </a:gs>
            <a:gs pos="100000">
              <a:srgbClr val="FFFFFF">
                <a:alpha val="86000"/>
              </a:srgbClr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3048000"/>
            <a:ext cx="7010400" cy="762000"/>
          </a:xfrm>
        </p:spPr>
        <p:txBody>
          <a:bodyPr>
            <a:noAutofit/>
          </a:bodyPr>
          <a:lstStyle/>
          <a:p>
            <a:r>
              <a:rPr lang="en-US" sz="4600" b="1" dirty="0" smtClean="0">
                <a:solidFill>
                  <a:schemeClr val="tx1"/>
                </a:solidFill>
              </a:rPr>
              <a:t>Dispatch</a:t>
            </a:r>
            <a:endParaRPr lang="en-US" sz="46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5867400"/>
            <a:ext cx="7391400" cy="96854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2"/>
                </a:solidFill>
              </a:rPr>
              <a:t>Michael Alberhasky| ITS-AIS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6167735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260068"/>
            <a:ext cx="146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05/11/2016</a:t>
            </a:r>
            <a:endParaRPr lang="en-US" dirty="0"/>
          </a:p>
        </p:txBody>
      </p:sp>
      <p:pic>
        <p:nvPicPr>
          <p:cNvPr id="7" name="Picture 6" descr="OneIT_v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90800"/>
            <a:ext cx="2362200" cy="371957"/>
          </a:xfrm>
          <a:prstGeom prst="rect">
            <a:avLst/>
          </a:prstGeom>
        </p:spPr>
      </p:pic>
      <p:pic>
        <p:nvPicPr>
          <p:cNvPr id="9" name="Picture 8" descr="DomeWordUnit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05000"/>
            <a:ext cx="1981200" cy="18264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5030" y="3729847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Data-powered communication engine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785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was Dispatch built?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Built in 2012</a:t>
            </a:r>
          </a:p>
          <a:p>
            <a:r>
              <a:rPr lang="en-US" dirty="0" smtClean="0"/>
              <a:t>Admissions using expensive vended product to send out recruiting materials. Difficult to use.</a:t>
            </a:r>
          </a:p>
          <a:p>
            <a:r>
              <a:rPr lang="en-US" dirty="0" smtClean="0"/>
              <a:t>MAUI needed a single service to generate and send messages.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72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Dispatch do?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62600" y="1905000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Utilizes institutional data </a:t>
            </a:r>
            <a:r>
              <a:rPr lang="en-US" sz="2400" dirty="0" smtClean="0"/>
              <a:t>sources to dynamically generate messages that can be delivered via email, print, file services, voice or SMS.</a:t>
            </a:r>
            <a:endParaRPr lang="en-US" sz="24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599"/>
            <a:ext cx="5486400" cy="5504301"/>
          </a:xfrm>
        </p:spPr>
      </p:pic>
    </p:spTree>
    <p:extLst>
      <p:ext uri="{BB962C8B-B14F-4D97-AF65-F5344CB8AC3E}">
        <p14:creationId xmlns:p14="http://schemas.microsoft.com/office/powerpoint/2010/main" val="1727539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using Dispatch?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1" y="1524000"/>
            <a:ext cx="7508577" cy="5486400"/>
          </a:xfrm>
        </p:spPr>
      </p:pic>
      <p:sp>
        <p:nvSpPr>
          <p:cNvPr id="8" name="TextBox 7"/>
          <p:cNvSpPr txBox="1"/>
          <p:nvPr/>
        </p:nvSpPr>
        <p:spPr>
          <a:xfrm>
            <a:off x="5943600" y="1600200"/>
            <a:ext cx="3429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Top clients by volume:</a:t>
            </a:r>
          </a:p>
          <a:p>
            <a:r>
              <a:rPr lang="en-US" dirty="0" smtClean="0"/>
              <a:t>• Admissions</a:t>
            </a:r>
          </a:p>
          <a:p>
            <a:r>
              <a:rPr lang="en-US" dirty="0" smtClean="0"/>
              <a:t>• VP Strategic Communications</a:t>
            </a:r>
          </a:p>
          <a:p>
            <a:r>
              <a:rPr lang="en-US" dirty="0" smtClean="0"/>
              <a:t>• Registrar</a:t>
            </a:r>
          </a:p>
          <a:p>
            <a:r>
              <a:rPr lang="en-US" dirty="0" smtClean="0"/>
              <a:t>• HR</a:t>
            </a:r>
          </a:p>
          <a:p>
            <a:r>
              <a:rPr lang="en-US" dirty="0" smtClean="0"/>
              <a:t>• Universal Workflow</a:t>
            </a:r>
          </a:p>
          <a:p>
            <a:r>
              <a:rPr lang="en-US" dirty="0" smtClean="0"/>
              <a:t>• Financial Aid</a:t>
            </a:r>
          </a:p>
          <a:p>
            <a:r>
              <a:rPr lang="en-US" dirty="0" smtClean="0"/>
              <a:t>• Billing Office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915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Dispatch being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Recruiting prospective students (email)</a:t>
            </a:r>
          </a:p>
          <a:p>
            <a:r>
              <a:rPr lang="en-US" sz="2400" dirty="0" smtClean="0"/>
              <a:t>Sending out official decision letters (email, print &gt; printer)</a:t>
            </a:r>
          </a:p>
          <a:p>
            <a:r>
              <a:rPr lang="en-US" sz="2400" dirty="0" smtClean="0"/>
              <a:t>Building U-Bills (print &gt; </a:t>
            </a:r>
            <a:r>
              <a:rPr lang="en-US" sz="2400" dirty="0" err="1" smtClean="0"/>
              <a:t>sftp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Universal Workflow notifications (email)</a:t>
            </a:r>
          </a:p>
          <a:p>
            <a:r>
              <a:rPr lang="en-US" sz="2400" dirty="0" smtClean="0"/>
              <a:t>Password reset codes (SMS, voice, email)</a:t>
            </a:r>
          </a:p>
          <a:p>
            <a:r>
              <a:rPr lang="en-US" sz="2400" dirty="0" smtClean="0"/>
              <a:t>Housing Reminder (voice)</a:t>
            </a:r>
          </a:p>
          <a:p>
            <a:r>
              <a:rPr lang="en-US" sz="2400" dirty="0" smtClean="0"/>
              <a:t>Iowa NOW (email)</a:t>
            </a:r>
          </a:p>
          <a:p>
            <a:r>
              <a:rPr lang="en-US" sz="2400" dirty="0" smtClean="0"/>
              <a:t>Financial Aid notices (email)</a:t>
            </a:r>
          </a:p>
          <a:p>
            <a:r>
              <a:rPr lang="en-US" sz="2400" dirty="0" smtClean="0"/>
              <a:t>Many more…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323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1600199"/>
            <a:ext cx="8226552" cy="5007195"/>
          </a:xfrm>
        </p:spPr>
      </p:pic>
    </p:spTree>
    <p:extLst>
      <p:ext uri="{BB962C8B-B14F-4D97-AF65-F5344CB8AC3E}">
        <p14:creationId xmlns:p14="http://schemas.microsoft.com/office/powerpoint/2010/main" val="1147331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Concepts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55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600200"/>
            <a:ext cx="9144000" cy="5257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8153400" cy="990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2514600"/>
            <a:ext cx="4648200" cy="40386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228600"/>
            <a:ext cx="1905000" cy="1981200"/>
            <a:chOff x="228600" y="228600"/>
            <a:chExt cx="1905000" cy="1981200"/>
          </a:xfrm>
        </p:grpSpPr>
        <p:sp>
          <p:nvSpPr>
            <p:cNvPr id="5" name="Rectangle 4"/>
            <p:cNvSpPr/>
            <p:nvPr/>
          </p:nvSpPr>
          <p:spPr>
            <a:xfrm>
              <a:off x="228600" y="228600"/>
              <a:ext cx="1905000" cy="1981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ITS-logo_full-color_hi-res_Icon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457200"/>
              <a:ext cx="1524000" cy="15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411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PT Template">
  <a:themeElements>
    <a:clrScheme name="Custom 2">
      <a:dk1>
        <a:sysClr val="windowText" lastClr="000000"/>
      </a:dk1>
      <a:lt1>
        <a:sysClr val="window" lastClr="FFFFFF"/>
      </a:lt1>
      <a:dk2>
        <a:srgbClr val="3E3D2D"/>
      </a:dk2>
      <a:lt2>
        <a:srgbClr val="FFBF20"/>
      </a:lt2>
      <a:accent1>
        <a:srgbClr val="000000"/>
      </a:accent1>
      <a:accent2>
        <a:srgbClr val="71685A"/>
      </a:accent2>
      <a:accent3>
        <a:srgbClr val="000000"/>
      </a:accent3>
      <a:accent4>
        <a:srgbClr val="000000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1A682879870944B5F20F03AE9ED807" ma:contentTypeVersion="1" ma:contentTypeDescription="Create a new document." ma:contentTypeScope="" ma:versionID="3e6c21f7d8e6bf3ec3e4c2a775eb71fa">
  <xsd:schema xmlns:xsd="http://www.w3.org/2001/XMLSchema" xmlns:xs="http://www.w3.org/2001/XMLSchema" xmlns:p="http://schemas.microsoft.com/office/2006/metadata/properties" xmlns:ns2="http://schemas.microsoft.com/sharepoint/v4" targetNamespace="http://schemas.microsoft.com/office/2006/metadata/properties" ma:root="true" ma:fieldsID="c79c8594d4fa4c9fd200c91a62336472" ns2:_=""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5597C9-E104-4BF3-90D6-F66AD33C682F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2DC8EC7-3BA1-4693-832F-0C0880E1CB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C1CC3A-72E1-48E5-A2CF-B4B59EEA9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20342</TotalTime>
  <Words>171</Words>
  <Application>Microsoft Macintosh PowerPoint</Application>
  <PresentationFormat>On-screen Show (4:3)</PresentationFormat>
  <Paragraphs>33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Tw Cen MT</vt:lpstr>
      <vt:lpstr>Wingdings</vt:lpstr>
      <vt:lpstr>Wingdings 2</vt:lpstr>
      <vt:lpstr>PPT Template</vt:lpstr>
      <vt:lpstr>Dispatch</vt:lpstr>
      <vt:lpstr>Why was Dispatch built?</vt:lpstr>
      <vt:lpstr>What does Dispatch do?</vt:lpstr>
      <vt:lpstr>Who is using Dispatch?</vt:lpstr>
      <vt:lpstr>How is Dispatch being used?</vt:lpstr>
      <vt:lpstr>Growth</vt:lpstr>
      <vt:lpstr>Concepts</vt:lpstr>
      <vt:lpstr>PowerPoint Presentation</vt:lpstr>
    </vt:vector>
  </TitlesOfParts>
  <Company>University of Iowa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Drivers of Change in Higher-Ed</dc:title>
  <dc:creator>Fleagle, Steven R</dc:creator>
  <cp:lastModifiedBy>Microsoft Office User</cp:lastModifiedBy>
  <cp:revision>184</cp:revision>
  <dcterms:created xsi:type="dcterms:W3CDTF">2012-09-08T16:47:47Z</dcterms:created>
  <dcterms:modified xsi:type="dcterms:W3CDTF">2016-05-03T21:18:37Z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0x010100DC1A682879870944B5F20F03AE9ED807</vt:lpwstr>
  </property>
</Properties>
</file>